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2" r:id="rId31"/>
    <p:sldId id="324" r:id="rId32"/>
    <p:sldId id="325" r:id="rId33"/>
    <p:sldId id="326" r:id="rId34"/>
    <p:sldId id="327" r:id="rId35"/>
    <p:sldId id="329" r:id="rId36"/>
    <p:sldId id="328" r:id="rId37"/>
    <p:sldId id="330" r:id="rId38"/>
    <p:sldId id="333" r:id="rId39"/>
    <p:sldId id="334" r:id="rId40"/>
    <p:sldId id="335" r:id="rId41"/>
    <p:sldId id="336" r:id="rId42"/>
    <p:sldId id="337" r:id="rId43"/>
    <p:sldId id="331" r:id="rId44"/>
    <p:sldId id="332" r:id="rId45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591" dt="2023-02-06T16:57:56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73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6T16:59:47.026" v="4689" actId="20577"/>
      <pc:docMkLst>
        <pc:docMk/>
      </pc:docMkLst>
      <pc:sldChg chg="modSp mod">
        <pc:chgData name="4 Kolben Pro Satz" userId="1798de718464f27d" providerId="LiveId" clId="{9A738D94-1B9B-47C0-BB08-8967699E3A71}" dt="2023-02-06T13:16:10.533" v="3449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6T13:16:10.533" v="3449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6T16:57:45.168" v="4674" actId="47"/>
        <pc:sldMkLst>
          <pc:docMk/>
          <pc:sldMk cId="3196250254" sldId="283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6T16:57:32.887" v="4668" actId="47"/>
        <pc:sldMkLst>
          <pc:docMk/>
          <pc:sldMk cId="3305431474" sldId="286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del">
        <pc:chgData name="4 Kolben Pro Satz" userId="1798de718464f27d" providerId="LiveId" clId="{9A738D94-1B9B-47C0-BB08-8967699E3A71}" dt="2023-02-06T11:55:31.617" v="3294" actId="47"/>
        <pc:sldMkLst>
          <pc:docMk/>
          <pc:sldMk cId="2295033261" sldId="288"/>
        </pc:sldMkLst>
      </pc:sldChg>
      <pc:sldChg chg="modSp del">
        <pc:chgData name="4 Kolben Pro Satz" userId="1798de718464f27d" providerId="LiveId" clId="{9A738D94-1B9B-47C0-BB08-8967699E3A71}" dt="2023-02-06T16:57:43.678" v="4673" actId="47"/>
        <pc:sldMkLst>
          <pc:docMk/>
          <pc:sldMk cId="830048389" sldId="289"/>
        </pc:sldMkLst>
        <pc:picChg chg="mod">
          <ac:chgData name="4 Kolben Pro Satz" userId="1798de718464f27d" providerId="LiveId" clId="{9A738D94-1B9B-47C0-BB08-8967699E3A71}" dt="2023-02-06T11:26:31.683" v="3176" actId="1076"/>
          <ac:picMkLst>
            <pc:docMk/>
            <pc:sldMk cId="830048389" sldId="289"/>
            <ac:picMk id="6" creationId="{FA4473A8-FA73-667A-33C1-2DE97BB67F5E}"/>
          </ac:picMkLst>
        </pc:picChg>
      </pc:sldChg>
      <pc:sldChg chg="del">
        <pc:chgData name="4 Kolben Pro Satz" userId="1798de718464f27d" providerId="LiveId" clId="{9A738D94-1B9B-47C0-BB08-8967699E3A71}" dt="2023-02-06T16:57:41.709" v="4672" actId="47"/>
        <pc:sldMkLst>
          <pc:docMk/>
          <pc:sldMk cId="3073837618" sldId="290"/>
        </pc:sldMkLst>
      </pc:sldChg>
      <pc:sldChg chg="del">
        <pc:chgData name="4 Kolben Pro Satz" userId="1798de718464f27d" providerId="LiveId" clId="{9A738D94-1B9B-47C0-BB08-8967699E3A71}" dt="2023-02-06T16:57:39.711" v="4671" actId="47"/>
        <pc:sldMkLst>
          <pc:docMk/>
          <pc:sldMk cId="3154064827" sldId="291"/>
        </pc:sldMkLst>
      </pc:sldChg>
      <pc:sldChg chg="del">
        <pc:chgData name="4 Kolben Pro Satz" userId="1798de718464f27d" providerId="LiveId" clId="{9A738D94-1B9B-47C0-BB08-8967699E3A71}" dt="2023-02-06T16:57:37.200" v="4670" actId="47"/>
        <pc:sldMkLst>
          <pc:docMk/>
          <pc:sldMk cId="2835495330" sldId="292"/>
        </pc:sldMkLst>
      </pc:sldChg>
      <pc:sldChg chg="del">
        <pc:chgData name="4 Kolben Pro Satz" userId="1798de718464f27d" providerId="LiveId" clId="{9A738D94-1B9B-47C0-BB08-8967699E3A71}" dt="2023-02-06T16:57:35.241" v="4669" actId="47"/>
        <pc:sldMkLst>
          <pc:docMk/>
          <pc:sldMk cId="673492270" sldId="293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  <pc:sldChg chg="addSp delSp modSp new mod">
        <pc:chgData name="4 Kolben Pro Satz" userId="1798de718464f27d" providerId="LiveId" clId="{9A738D94-1B9B-47C0-BB08-8967699E3A71}" dt="2023-02-06T10:45:47.247" v="2831" actId="1076"/>
        <pc:sldMkLst>
          <pc:docMk/>
          <pc:sldMk cId="3145580783" sldId="317"/>
        </pc:sldMkLst>
        <pc:spChg chg="mod">
          <ac:chgData name="4 Kolben Pro Satz" userId="1798de718464f27d" providerId="LiveId" clId="{9A738D94-1B9B-47C0-BB08-8967699E3A71}" dt="2023-02-06T10:43:47.699" v="2771" actId="20577"/>
          <ac:spMkLst>
            <pc:docMk/>
            <pc:sldMk cId="3145580783" sldId="317"/>
            <ac:spMk id="2" creationId="{39334ED7-CB53-EF57-0B0D-61AABACAA020}"/>
          </ac:spMkLst>
        </pc:spChg>
        <pc:spChg chg="del">
          <ac:chgData name="4 Kolben Pro Satz" userId="1798de718464f27d" providerId="LiveId" clId="{9A738D94-1B9B-47C0-BB08-8967699E3A71}" dt="2023-02-06T10:44:42.227" v="2772" actId="931"/>
          <ac:spMkLst>
            <pc:docMk/>
            <pc:sldMk cId="3145580783" sldId="317"/>
            <ac:spMk id="3" creationId="{90ED4E5E-DB77-5986-F2AF-B689E771851B}"/>
          </ac:spMkLst>
        </pc:spChg>
        <pc:spChg chg="add mod">
          <ac:chgData name="4 Kolben Pro Satz" userId="1798de718464f27d" providerId="LiveId" clId="{9A738D94-1B9B-47C0-BB08-8967699E3A71}" dt="2023-02-06T10:45:47.247" v="2831" actId="1076"/>
          <ac:spMkLst>
            <pc:docMk/>
            <pc:sldMk cId="3145580783" sldId="317"/>
            <ac:spMk id="7" creationId="{7E5CD167-85A2-E654-5279-7C32A7E6BF93}"/>
          </ac:spMkLst>
        </pc:spChg>
        <pc:picChg chg="add mod">
          <ac:chgData name="4 Kolben Pro Satz" userId="1798de718464f27d" providerId="LiveId" clId="{9A738D94-1B9B-47C0-BB08-8967699E3A71}" dt="2023-02-06T10:44:53.840" v="2774" actId="14100"/>
          <ac:picMkLst>
            <pc:docMk/>
            <pc:sldMk cId="3145580783" sldId="317"/>
            <ac:picMk id="6" creationId="{4A8A03BE-55F5-74DB-A627-2E50391187CD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0:51:17.602" v="3002" actId="14100"/>
        <pc:sldMkLst>
          <pc:docMk/>
          <pc:sldMk cId="3356110488" sldId="318"/>
        </pc:sldMkLst>
        <pc:spChg chg="mod">
          <ac:chgData name="4 Kolben Pro Satz" userId="1798de718464f27d" providerId="LiveId" clId="{9A738D94-1B9B-47C0-BB08-8967699E3A71}" dt="2023-02-06T10:46:26.490" v="2852" actId="20577"/>
          <ac:spMkLst>
            <pc:docMk/>
            <pc:sldMk cId="3356110488" sldId="318"/>
            <ac:spMk id="2" creationId="{CA24BA1C-6346-71CD-5F93-4C74148F7FED}"/>
          </ac:spMkLst>
        </pc:spChg>
        <pc:spChg chg="del">
          <ac:chgData name="4 Kolben Pro Satz" userId="1798de718464f27d" providerId="LiveId" clId="{9A738D94-1B9B-47C0-BB08-8967699E3A71}" dt="2023-02-06T10:46:39.838" v="2853" actId="931"/>
          <ac:spMkLst>
            <pc:docMk/>
            <pc:sldMk cId="3356110488" sldId="318"/>
            <ac:spMk id="3" creationId="{9E132E66-DC70-5681-7016-E4B8FCE9ED31}"/>
          </ac:spMkLst>
        </pc:spChg>
        <pc:spChg chg="add mod">
          <ac:chgData name="4 Kolben Pro Satz" userId="1798de718464f27d" providerId="LiveId" clId="{9A738D94-1B9B-47C0-BB08-8967699E3A71}" dt="2023-02-06T10:47:48.633" v="2940" actId="1076"/>
          <ac:spMkLst>
            <pc:docMk/>
            <pc:sldMk cId="3356110488" sldId="318"/>
            <ac:spMk id="7" creationId="{9F766E09-5062-22EF-2346-D12377EA6408}"/>
          </ac:spMkLst>
        </pc:spChg>
        <pc:picChg chg="add mod">
          <ac:chgData name="4 Kolben Pro Satz" userId="1798de718464f27d" providerId="LiveId" clId="{9A738D94-1B9B-47C0-BB08-8967699E3A71}" dt="2023-02-06T10:51:17.602" v="3002" actId="14100"/>
          <ac:picMkLst>
            <pc:docMk/>
            <pc:sldMk cId="3356110488" sldId="318"/>
            <ac:picMk id="6" creationId="{05A83938-C595-08BF-30E8-F82667B61F11}"/>
          </ac:picMkLst>
        </pc:picChg>
      </pc:sldChg>
      <pc:sldChg chg="addSp delSp modSp add mod">
        <pc:chgData name="4 Kolben Pro Satz" userId="1798de718464f27d" providerId="LiveId" clId="{9A738D94-1B9B-47C0-BB08-8967699E3A71}" dt="2023-02-06T10:51:03.840" v="3001" actId="1076"/>
        <pc:sldMkLst>
          <pc:docMk/>
          <pc:sldMk cId="167629810" sldId="319"/>
        </pc:sldMkLst>
        <pc:spChg chg="mod">
          <ac:chgData name="4 Kolben Pro Satz" userId="1798de718464f27d" providerId="LiveId" clId="{9A738D94-1B9B-47C0-BB08-8967699E3A71}" dt="2023-02-06T10:48:36.585" v="2986" actId="20577"/>
          <ac:spMkLst>
            <pc:docMk/>
            <pc:sldMk cId="167629810" sldId="319"/>
            <ac:spMk id="7" creationId="{9F766E09-5062-22EF-2346-D12377EA6408}"/>
          </ac:spMkLst>
        </pc:spChg>
        <pc:spChg chg="add del mod">
          <ac:chgData name="4 Kolben Pro Satz" userId="1798de718464f27d" providerId="LiveId" clId="{9A738D94-1B9B-47C0-BB08-8967699E3A71}" dt="2023-02-06T10:49:39.320" v="2994" actId="478"/>
          <ac:spMkLst>
            <pc:docMk/>
            <pc:sldMk cId="167629810" sldId="319"/>
            <ac:spMk id="8" creationId="{03029AF7-C4DE-9132-133A-9D5E56842038}"/>
          </ac:spMkLst>
        </pc:spChg>
        <pc:picChg chg="add mod">
          <ac:chgData name="4 Kolben Pro Satz" userId="1798de718464f27d" providerId="LiveId" clId="{9A738D94-1B9B-47C0-BB08-8967699E3A71}" dt="2023-02-06T10:51:03.840" v="3001" actId="1076"/>
          <ac:picMkLst>
            <pc:docMk/>
            <pc:sldMk cId="167629810" sldId="319"/>
            <ac:picMk id="5" creationId="{AFD6C6E0-F604-27B4-DE17-972E371B1D5C}"/>
          </ac:picMkLst>
        </pc:picChg>
        <pc:picChg chg="del">
          <ac:chgData name="4 Kolben Pro Satz" userId="1798de718464f27d" providerId="LiveId" clId="{9A738D94-1B9B-47C0-BB08-8967699E3A71}" dt="2023-02-06T10:49:36.614" v="2993" actId="478"/>
          <ac:picMkLst>
            <pc:docMk/>
            <pc:sldMk cId="167629810" sldId="319"/>
            <ac:picMk id="6" creationId="{05A83938-C595-08BF-30E8-F82667B61F11}"/>
          </ac:picMkLst>
        </pc:picChg>
      </pc:sldChg>
      <pc:sldChg chg="addSp delSp modSp new mod">
        <pc:chgData name="4 Kolben Pro Satz" userId="1798de718464f27d" providerId="LiveId" clId="{9A738D94-1B9B-47C0-BB08-8967699E3A71}" dt="2023-02-06T11:17:13.806" v="3175" actId="1076"/>
        <pc:sldMkLst>
          <pc:docMk/>
          <pc:sldMk cId="4201020243" sldId="320"/>
        </pc:sldMkLst>
        <pc:spChg chg="mod">
          <ac:chgData name="4 Kolben Pro Satz" userId="1798de718464f27d" providerId="LiveId" clId="{9A738D94-1B9B-47C0-BB08-8967699E3A71}" dt="2023-02-06T11:14:41.232" v="3023" actId="20577"/>
          <ac:spMkLst>
            <pc:docMk/>
            <pc:sldMk cId="4201020243" sldId="320"/>
            <ac:spMk id="2" creationId="{64620F6C-FDCA-FE30-7440-A586673E8889}"/>
          </ac:spMkLst>
        </pc:spChg>
        <pc:spChg chg="del">
          <ac:chgData name="4 Kolben Pro Satz" userId="1798de718464f27d" providerId="LiveId" clId="{9A738D94-1B9B-47C0-BB08-8967699E3A71}" dt="2023-02-06T11:14:59.879" v="3024" actId="931"/>
          <ac:spMkLst>
            <pc:docMk/>
            <pc:sldMk cId="4201020243" sldId="320"/>
            <ac:spMk id="3" creationId="{3E1B0045-95EA-BDF7-FCBE-2FEAECD75714}"/>
          </ac:spMkLst>
        </pc:spChg>
        <pc:spChg chg="add mod">
          <ac:chgData name="4 Kolben Pro Satz" userId="1798de718464f27d" providerId="LiveId" clId="{9A738D94-1B9B-47C0-BB08-8967699E3A71}" dt="2023-02-06T11:17:13.806" v="3175" actId="1076"/>
          <ac:spMkLst>
            <pc:docMk/>
            <pc:sldMk cId="4201020243" sldId="320"/>
            <ac:spMk id="7" creationId="{028766F2-FCC9-E5E6-3E79-4B62F916D327}"/>
          </ac:spMkLst>
        </pc:spChg>
        <pc:picChg chg="add mod">
          <ac:chgData name="4 Kolben Pro Satz" userId="1798de718464f27d" providerId="LiveId" clId="{9A738D94-1B9B-47C0-BB08-8967699E3A71}" dt="2023-02-06T11:15:07.364" v="3026" actId="14100"/>
          <ac:picMkLst>
            <pc:docMk/>
            <pc:sldMk cId="4201020243" sldId="320"/>
            <ac:picMk id="6" creationId="{23E2F9CE-08B5-6249-810D-8E8280FCE972}"/>
          </ac:picMkLst>
        </pc:picChg>
      </pc:sldChg>
      <pc:sldChg chg="addSp delSp modSp new mod">
        <pc:chgData name="4 Kolben Pro Satz" userId="1798de718464f27d" providerId="LiveId" clId="{9A738D94-1B9B-47C0-BB08-8967699E3A71}" dt="2023-02-06T11:46:58.411" v="3293" actId="1076"/>
        <pc:sldMkLst>
          <pc:docMk/>
          <pc:sldMk cId="1978547143" sldId="321"/>
        </pc:sldMkLst>
        <pc:spChg chg="mod">
          <ac:chgData name="4 Kolben Pro Satz" userId="1798de718464f27d" providerId="LiveId" clId="{9A738D94-1B9B-47C0-BB08-8967699E3A71}" dt="2023-02-06T11:44:41.989" v="3197" actId="20577"/>
          <ac:spMkLst>
            <pc:docMk/>
            <pc:sldMk cId="1978547143" sldId="321"/>
            <ac:spMk id="2" creationId="{692DA4CD-759D-BD9E-4939-407798A28C32}"/>
          </ac:spMkLst>
        </pc:spChg>
        <pc:spChg chg="del">
          <ac:chgData name="4 Kolben Pro Satz" userId="1798de718464f27d" providerId="LiveId" clId="{9A738D94-1B9B-47C0-BB08-8967699E3A71}" dt="2023-02-06T11:45:06.364" v="3198" actId="931"/>
          <ac:spMkLst>
            <pc:docMk/>
            <pc:sldMk cId="1978547143" sldId="321"/>
            <ac:spMk id="3" creationId="{FAF9E039-F668-E916-50E7-EEE15F315B33}"/>
          </ac:spMkLst>
        </pc:spChg>
        <pc:spChg chg="add mod">
          <ac:chgData name="4 Kolben Pro Satz" userId="1798de718464f27d" providerId="LiveId" clId="{9A738D94-1B9B-47C0-BB08-8967699E3A71}" dt="2023-02-06T11:46:58.411" v="3293" actId="1076"/>
          <ac:spMkLst>
            <pc:docMk/>
            <pc:sldMk cId="1978547143" sldId="321"/>
            <ac:spMk id="7" creationId="{CE9634AF-6B51-FCCA-7E20-AF6F8D5AC5C1}"/>
          </ac:spMkLst>
        </pc:spChg>
        <pc:picChg chg="add mod">
          <ac:chgData name="4 Kolben Pro Satz" userId="1798de718464f27d" providerId="LiveId" clId="{9A738D94-1B9B-47C0-BB08-8967699E3A71}" dt="2023-02-06T11:45:26.976" v="3204" actId="14100"/>
          <ac:picMkLst>
            <pc:docMk/>
            <pc:sldMk cId="1978547143" sldId="321"/>
            <ac:picMk id="6" creationId="{0190BB6D-3DF4-6E04-688B-F14C0BFFDD29}"/>
          </ac:picMkLst>
        </pc:picChg>
      </pc:sldChg>
      <pc:sldChg chg="addSp delSp modSp new mod">
        <pc:chgData name="4 Kolben Pro Satz" userId="1798de718464f27d" providerId="LiveId" clId="{9A738D94-1B9B-47C0-BB08-8967699E3A71}" dt="2023-02-06T12:26:26.669" v="3438" actId="1076"/>
        <pc:sldMkLst>
          <pc:docMk/>
          <pc:sldMk cId="258271898" sldId="322"/>
        </pc:sldMkLst>
        <pc:spChg chg="mod">
          <ac:chgData name="4 Kolben Pro Satz" userId="1798de718464f27d" providerId="LiveId" clId="{9A738D94-1B9B-47C0-BB08-8967699E3A71}" dt="2023-02-06T12:24:36.265" v="3313" actId="20577"/>
          <ac:spMkLst>
            <pc:docMk/>
            <pc:sldMk cId="258271898" sldId="322"/>
            <ac:spMk id="2" creationId="{D07DD204-419D-5555-6DB7-455470520A53}"/>
          </ac:spMkLst>
        </pc:spChg>
        <pc:spChg chg="del">
          <ac:chgData name="4 Kolben Pro Satz" userId="1798de718464f27d" providerId="LiveId" clId="{9A738D94-1B9B-47C0-BB08-8967699E3A71}" dt="2023-02-06T12:25:02.461" v="3315" actId="931"/>
          <ac:spMkLst>
            <pc:docMk/>
            <pc:sldMk cId="258271898" sldId="322"/>
            <ac:spMk id="3" creationId="{CB967A3C-D1E4-CF90-77D1-9F90FC5DBC4D}"/>
          </ac:spMkLst>
        </pc:spChg>
        <pc:spChg chg="add mod">
          <ac:chgData name="4 Kolben Pro Satz" userId="1798de718464f27d" providerId="LiveId" clId="{9A738D94-1B9B-47C0-BB08-8967699E3A71}" dt="2023-02-06T12:26:26.669" v="3438" actId="1076"/>
          <ac:spMkLst>
            <pc:docMk/>
            <pc:sldMk cId="258271898" sldId="322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5:16.134" v="3318" actId="1076"/>
          <ac:picMkLst>
            <pc:docMk/>
            <pc:sldMk cId="258271898" sldId="322"/>
            <ac:picMk id="6" creationId="{58856822-9805-D10E-2CD4-F3F0BA4DAF6A}"/>
          </ac:picMkLst>
        </pc:picChg>
      </pc:sldChg>
      <pc:sldChg chg="modSp add mod">
        <pc:chgData name="4 Kolben Pro Satz" userId="1798de718464f27d" providerId="LiveId" clId="{9A738D94-1B9B-47C0-BB08-8967699E3A71}" dt="2023-02-06T16:59:47.026" v="4689" actId="20577"/>
        <pc:sldMkLst>
          <pc:docMk/>
          <pc:sldMk cId="968284692" sldId="323"/>
        </pc:sldMkLst>
        <pc:spChg chg="mod">
          <ac:chgData name="4 Kolben Pro Satz" userId="1798de718464f27d" providerId="LiveId" clId="{9A738D94-1B9B-47C0-BB08-8967699E3A71}" dt="2023-02-06T16:59:47.026" v="4689" actId="20577"/>
          <ac:spMkLst>
            <pc:docMk/>
            <pc:sldMk cId="968284692" sldId="323"/>
            <ac:spMk id="2" creationId="{118C58BF-C933-7396-C236-E2C87B47D908}"/>
          </ac:spMkLst>
        </pc:spChg>
      </pc:sldChg>
      <pc:sldChg chg="addSp modSp add mod">
        <pc:chgData name="4 Kolben Pro Satz" userId="1798de718464f27d" providerId="LiveId" clId="{9A738D94-1B9B-47C0-BB08-8967699E3A71}" dt="2023-02-06T12:28:01.035" v="3448" actId="1076"/>
        <pc:sldMkLst>
          <pc:docMk/>
          <pc:sldMk cId="4218326406" sldId="324"/>
        </pc:sldMkLst>
        <pc:spChg chg="mod">
          <ac:chgData name="4 Kolben Pro Satz" userId="1798de718464f27d" providerId="LiveId" clId="{9A738D94-1B9B-47C0-BB08-8967699E3A71}" dt="2023-02-06T12:26:41.398" v="3443" actId="20577"/>
          <ac:spMkLst>
            <pc:docMk/>
            <pc:sldMk cId="4218326406" sldId="324"/>
            <ac:spMk id="7" creationId="{D2F784E4-1889-444B-B9D2-6A3E6F035700}"/>
          </ac:spMkLst>
        </pc:spChg>
        <pc:picChg chg="add mod">
          <ac:chgData name="4 Kolben Pro Satz" userId="1798de718464f27d" providerId="LiveId" clId="{9A738D94-1B9B-47C0-BB08-8967699E3A71}" dt="2023-02-06T12:28:01.035" v="3448" actId="1076"/>
          <ac:picMkLst>
            <pc:docMk/>
            <pc:sldMk cId="4218326406" sldId="324"/>
            <ac:picMk id="5" creationId="{6557DE38-8FA9-1E4D-BDC9-BEDE67EDFC75}"/>
          </ac:picMkLst>
        </pc:picChg>
      </pc:sldChg>
      <pc:sldChg chg="addSp delSp modSp new mod">
        <pc:chgData name="4 Kolben Pro Satz" userId="1798de718464f27d" providerId="LiveId" clId="{9A738D94-1B9B-47C0-BB08-8967699E3A71}" dt="2023-02-06T13:36:16.376" v="3481" actId="20577"/>
        <pc:sldMkLst>
          <pc:docMk/>
          <pc:sldMk cId="2501554276" sldId="325"/>
        </pc:sldMkLst>
        <pc:spChg chg="mod">
          <ac:chgData name="4 Kolben Pro Satz" userId="1798de718464f27d" providerId="LiveId" clId="{9A738D94-1B9B-47C0-BB08-8967699E3A71}" dt="2023-02-06T13:34:34.735" v="3468" actId="20577"/>
          <ac:spMkLst>
            <pc:docMk/>
            <pc:sldMk cId="2501554276" sldId="325"/>
            <ac:spMk id="2" creationId="{8A4C0724-22E5-38C8-D360-F6D467D44A23}"/>
          </ac:spMkLst>
        </pc:spChg>
        <pc:spChg chg="del">
          <ac:chgData name="4 Kolben Pro Satz" userId="1798de718464f27d" providerId="LiveId" clId="{9A738D94-1B9B-47C0-BB08-8967699E3A71}" dt="2023-02-06T13:34:56.689" v="3469" actId="931"/>
          <ac:spMkLst>
            <pc:docMk/>
            <pc:sldMk cId="2501554276" sldId="325"/>
            <ac:spMk id="3" creationId="{F8C9CBA7-B5E5-709B-6BD8-3B647AA3B0A1}"/>
          </ac:spMkLst>
        </pc:spChg>
        <pc:spChg chg="add mod">
          <ac:chgData name="4 Kolben Pro Satz" userId="1798de718464f27d" providerId="LiveId" clId="{9A738D94-1B9B-47C0-BB08-8967699E3A71}" dt="2023-02-06T13:36:16.376" v="3481" actId="20577"/>
          <ac:spMkLst>
            <pc:docMk/>
            <pc:sldMk cId="2501554276" sldId="325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5:50.798" v="3473" actId="1076"/>
          <ac:picMkLst>
            <pc:docMk/>
            <pc:sldMk cId="2501554276" sldId="325"/>
            <ac:picMk id="6" creationId="{8EB1EC33-F508-FE0F-156F-0F42D6381F1D}"/>
          </ac:picMkLst>
        </pc:picChg>
      </pc:sldChg>
      <pc:sldChg chg="addSp modSp add mod">
        <pc:chgData name="4 Kolben Pro Satz" userId="1798de718464f27d" providerId="LiveId" clId="{9A738D94-1B9B-47C0-BB08-8967699E3A71}" dt="2023-02-06T13:37:05.608" v="3488" actId="1076"/>
        <pc:sldMkLst>
          <pc:docMk/>
          <pc:sldMk cId="3852499075" sldId="326"/>
        </pc:sldMkLst>
        <pc:spChg chg="mod">
          <ac:chgData name="4 Kolben Pro Satz" userId="1798de718464f27d" providerId="LiveId" clId="{9A738D94-1B9B-47C0-BB08-8967699E3A71}" dt="2023-02-06T13:36:28.264" v="3484" actId="20577"/>
          <ac:spMkLst>
            <pc:docMk/>
            <pc:sldMk cId="3852499075" sldId="326"/>
            <ac:spMk id="7" creationId="{6B8A3D01-806E-C100-DABD-4BC02C1367CE}"/>
          </ac:spMkLst>
        </pc:spChg>
        <pc:picChg chg="add mod">
          <ac:chgData name="4 Kolben Pro Satz" userId="1798de718464f27d" providerId="LiveId" clId="{9A738D94-1B9B-47C0-BB08-8967699E3A71}" dt="2023-02-06T13:37:05.608" v="3488" actId="1076"/>
          <ac:picMkLst>
            <pc:docMk/>
            <pc:sldMk cId="3852499075" sldId="326"/>
            <ac:picMk id="5" creationId="{879A213D-8671-9787-6839-D4EE8731AA35}"/>
          </ac:picMkLst>
        </pc:picChg>
      </pc:sldChg>
      <pc:sldChg chg="modSp add mod">
        <pc:chgData name="4 Kolben Pro Satz" userId="1798de718464f27d" providerId="LiveId" clId="{9A738D94-1B9B-47C0-BB08-8967699E3A71}" dt="2023-02-06T14:11:08.704" v="3511" actId="20577"/>
        <pc:sldMkLst>
          <pc:docMk/>
          <pc:sldMk cId="354411796" sldId="327"/>
        </pc:sldMkLst>
        <pc:spChg chg="mod">
          <ac:chgData name="4 Kolben Pro Satz" userId="1798de718464f27d" providerId="LiveId" clId="{9A738D94-1B9B-47C0-BB08-8967699E3A71}" dt="2023-02-06T14:11:08.704" v="3511" actId="20577"/>
          <ac:spMkLst>
            <pc:docMk/>
            <pc:sldMk cId="354411796" sldId="327"/>
            <ac:spMk id="2" creationId="{118C58BF-C933-7396-C236-E2C87B47D908}"/>
          </ac:spMkLst>
        </pc:spChg>
      </pc:sldChg>
      <pc:sldChg chg="addSp modSp new mod">
        <pc:chgData name="4 Kolben Pro Satz" userId="1798de718464f27d" providerId="LiveId" clId="{9A738D94-1B9B-47C0-BB08-8967699E3A71}" dt="2023-02-06T14:25:10.932" v="3981" actId="20577"/>
        <pc:sldMkLst>
          <pc:docMk/>
          <pc:sldMk cId="2174033390" sldId="328"/>
        </pc:sldMkLst>
        <pc:spChg chg="mod">
          <ac:chgData name="4 Kolben Pro Satz" userId="1798de718464f27d" providerId="LiveId" clId="{9A738D94-1B9B-47C0-BB08-8967699E3A71}" dt="2023-02-06T14:11:16.132" v="3532" actId="20577"/>
          <ac:spMkLst>
            <pc:docMk/>
            <pc:sldMk cId="2174033390" sldId="328"/>
            <ac:spMk id="2" creationId="{6BFF3CBA-A447-9633-1B5A-8D5432379312}"/>
          </ac:spMkLst>
        </pc:spChg>
        <pc:spChg chg="mod">
          <ac:chgData name="4 Kolben Pro Satz" userId="1798de718464f27d" providerId="LiveId" clId="{9A738D94-1B9B-47C0-BB08-8967699E3A71}" dt="2023-02-06T14:23:27.769" v="3891" actId="1076"/>
          <ac:spMkLst>
            <pc:docMk/>
            <pc:sldMk cId="2174033390" sldId="328"/>
            <ac:spMk id="3" creationId="{4EC8BDD7-3040-989B-6F14-4AC1A28333A3}"/>
          </ac:spMkLst>
        </pc:spChg>
        <pc:spChg chg="add mod">
          <ac:chgData name="4 Kolben Pro Satz" userId="1798de718464f27d" providerId="LiveId" clId="{9A738D94-1B9B-47C0-BB08-8967699E3A71}" dt="2023-02-06T14:25:10.932" v="3981" actId="20577"/>
          <ac:spMkLst>
            <pc:docMk/>
            <pc:sldMk cId="2174033390" sldId="328"/>
            <ac:spMk id="7" creationId="{30A10096-DE11-B091-1B05-09C7DA2A4E8D}"/>
          </ac:spMkLst>
        </pc:spChg>
        <pc:picChg chg="add mod">
          <ac:chgData name="4 Kolben Pro Satz" userId="1798de718464f27d" providerId="LiveId" clId="{9A738D94-1B9B-47C0-BB08-8967699E3A71}" dt="2023-02-06T14:23:21.903" v="3890" actId="1076"/>
          <ac:picMkLst>
            <pc:docMk/>
            <pc:sldMk cId="2174033390" sldId="328"/>
            <ac:picMk id="6" creationId="{D28135F0-CC54-22B5-9964-CB70E4ECF08E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4:22:15.712" v="3881" actId="20577"/>
        <pc:sldMkLst>
          <pc:docMk/>
          <pc:sldMk cId="1245884150" sldId="329"/>
        </pc:sldMkLst>
        <pc:spChg chg="mod">
          <ac:chgData name="4 Kolben Pro Satz" userId="1798de718464f27d" providerId="LiveId" clId="{9A738D94-1B9B-47C0-BB08-8967699E3A71}" dt="2023-02-06T14:19:04.138" v="3616" actId="20577"/>
          <ac:spMkLst>
            <pc:docMk/>
            <pc:sldMk cId="1245884150" sldId="329"/>
            <ac:spMk id="2" creationId="{955F9007-4FFE-6F6B-8FA9-05AF9620CA1F}"/>
          </ac:spMkLst>
        </pc:spChg>
        <pc:spChg chg="del">
          <ac:chgData name="4 Kolben Pro Satz" userId="1798de718464f27d" providerId="LiveId" clId="{9A738D94-1B9B-47C0-BB08-8967699E3A71}" dt="2023-02-06T14:19:14.636" v="3617" actId="931"/>
          <ac:spMkLst>
            <pc:docMk/>
            <pc:sldMk cId="1245884150" sldId="329"/>
            <ac:spMk id="3" creationId="{F8514897-2EFF-8506-F5AF-A531B88075B5}"/>
          </ac:spMkLst>
        </pc:spChg>
        <pc:spChg chg="add mod">
          <ac:chgData name="4 Kolben Pro Satz" userId="1798de718464f27d" providerId="LiveId" clId="{9A738D94-1B9B-47C0-BB08-8967699E3A71}" dt="2023-02-06T14:20:40.432" v="3716" actId="1076"/>
          <ac:spMkLst>
            <pc:docMk/>
            <pc:sldMk cId="1245884150" sldId="329"/>
            <ac:spMk id="7" creationId="{C3D508E5-B5DC-AFED-BCFA-CBF36859AEE9}"/>
          </ac:spMkLst>
        </pc:spChg>
        <pc:picChg chg="add mod">
          <ac:chgData name="4 Kolben Pro Satz" userId="1798de718464f27d" providerId="LiveId" clId="{9A738D94-1B9B-47C0-BB08-8967699E3A71}" dt="2023-02-06T14:19:27.799" v="3620" actId="1076"/>
          <ac:picMkLst>
            <pc:docMk/>
            <pc:sldMk cId="1245884150" sldId="329"/>
            <ac:picMk id="6" creationId="{F5130322-3A24-EA56-86A5-CE6B393E6DEE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6T14:39:57.172" v="4102" actId="1076"/>
        <pc:sldMkLst>
          <pc:docMk/>
          <pc:sldMk cId="597947247" sldId="330"/>
        </pc:sldMkLst>
        <pc:spChg chg="mod">
          <ac:chgData name="4 Kolben Pro Satz" userId="1798de718464f27d" providerId="LiveId" clId="{9A738D94-1B9B-47C0-BB08-8967699E3A71}" dt="2023-02-06T14:37:06.210" v="4003" actId="20577"/>
          <ac:spMkLst>
            <pc:docMk/>
            <pc:sldMk cId="597947247" sldId="330"/>
            <ac:spMk id="2" creationId="{8EC7F3F1-E1B8-5D09-871F-B5A0EFE2E5E0}"/>
          </ac:spMkLst>
        </pc:spChg>
        <pc:spChg chg="del">
          <ac:chgData name="4 Kolben Pro Satz" userId="1798de718464f27d" providerId="LiveId" clId="{9A738D94-1B9B-47C0-BB08-8967699E3A71}" dt="2023-02-06T14:37:51.630" v="4029" actId="931"/>
          <ac:spMkLst>
            <pc:docMk/>
            <pc:sldMk cId="597947247" sldId="330"/>
            <ac:spMk id="3" creationId="{512AEDA9-2008-EFD6-EBFA-2CAD452F4186}"/>
          </ac:spMkLst>
        </pc:spChg>
        <pc:spChg chg="add mod">
          <ac:chgData name="4 Kolben Pro Satz" userId="1798de718464f27d" providerId="LiveId" clId="{9A738D94-1B9B-47C0-BB08-8967699E3A71}" dt="2023-02-06T14:39:57.172" v="4102" actId="1076"/>
          <ac:spMkLst>
            <pc:docMk/>
            <pc:sldMk cId="597947247" sldId="330"/>
            <ac:spMk id="7" creationId="{537917EA-8DC7-4CF2-686D-F0728C92F5D9}"/>
          </ac:spMkLst>
        </pc:spChg>
        <pc:picChg chg="add mod">
          <ac:chgData name="4 Kolben Pro Satz" userId="1798de718464f27d" providerId="LiveId" clId="{9A738D94-1B9B-47C0-BB08-8967699E3A71}" dt="2023-02-06T14:38:08.219" v="4031" actId="14100"/>
          <ac:picMkLst>
            <pc:docMk/>
            <pc:sldMk cId="597947247" sldId="330"/>
            <ac:picMk id="6" creationId="{95AA8700-FDE4-A174-75DF-9E41D3E1608C}"/>
          </ac:picMkLst>
        </pc:picChg>
      </pc:sldChg>
      <pc:sldChg chg="addSp delSp modSp new mod">
        <pc:chgData name="4 Kolben Pro Satz" userId="1798de718464f27d" providerId="LiveId" clId="{9A738D94-1B9B-47C0-BB08-8967699E3A71}" dt="2023-02-06T14:50:14.615" v="4146"/>
        <pc:sldMkLst>
          <pc:docMk/>
          <pc:sldMk cId="1366561575" sldId="331"/>
        </pc:sldMkLst>
        <pc:spChg chg="mod">
          <ac:chgData name="4 Kolben Pro Satz" userId="1798de718464f27d" providerId="LiveId" clId="{9A738D94-1B9B-47C0-BB08-8967699E3A71}" dt="2023-02-06T14:39:31.556" v="4101" actId="20577"/>
          <ac:spMkLst>
            <pc:docMk/>
            <pc:sldMk cId="1366561575" sldId="331"/>
            <ac:spMk id="2" creationId="{E8683E6B-3926-62AD-D251-2D1F033F8689}"/>
          </ac:spMkLst>
        </pc:spChg>
        <pc:spChg chg="del">
          <ac:chgData name="4 Kolben Pro Satz" userId="1798de718464f27d" providerId="LiveId" clId="{9A738D94-1B9B-47C0-BB08-8967699E3A71}" dt="2023-02-06T14:48:38.742" v="4103" actId="931"/>
          <ac:spMkLst>
            <pc:docMk/>
            <pc:sldMk cId="1366561575" sldId="331"/>
            <ac:spMk id="3" creationId="{B8643142-1E51-4858-F9F7-A90594AD5876}"/>
          </ac:spMkLst>
        </pc:spChg>
        <pc:spChg chg="add mod">
          <ac:chgData name="4 Kolben Pro Satz" userId="1798de718464f27d" providerId="LiveId" clId="{9A738D94-1B9B-47C0-BB08-8967699E3A71}" dt="2023-02-06T14:50:14.615" v="4146"/>
          <ac:spMkLst>
            <pc:docMk/>
            <pc:sldMk cId="1366561575" sldId="331"/>
            <ac:spMk id="7" creationId="{8830A936-084E-5037-92C9-7E28D35B9799}"/>
          </ac:spMkLst>
        </pc:spChg>
        <pc:picChg chg="add mod">
          <ac:chgData name="4 Kolben Pro Satz" userId="1798de718464f27d" providerId="LiveId" clId="{9A738D94-1B9B-47C0-BB08-8967699E3A71}" dt="2023-02-06T14:48:43.986" v="4105" actId="14100"/>
          <ac:picMkLst>
            <pc:docMk/>
            <pc:sldMk cId="1366561575" sldId="331"/>
            <ac:picMk id="6" creationId="{33B3AC2C-45F2-E568-2ED0-6C359044C925}"/>
          </ac:picMkLst>
        </pc:picChg>
      </pc:sldChg>
      <pc:sldChg chg="addSp delSp modSp add mod">
        <pc:chgData name="4 Kolben Pro Satz" userId="1798de718464f27d" providerId="LiveId" clId="{9A738D94-1B9B-47C0-BB08-8967699E3A71}" dt="2023-02-06T14:50:35.504" v="4148" actId="1076"/>
        <pc:sldMkLst>
          <pc:docMk/>
          <pc:sldMk cId="3463819392" sldId="332"/>
        </pc:sldMkLst>
        <pc:spChg chg="add del mod">
          <ac:chgData name="4 Kolben Pro Satz" userId="1798de718464f27d" providerId="LiveId" clId="{9A738D94-1B9B-47C0-BB08-8967699E3A71}" dt="2023-02-06T14:48:58.502" v="4108" actId="931"/>
          <ac:spMkLst>
            <pc:docMk/>
            <pc:sldMk cId="3463819392" sldId="332"/>
            <ac:spMk id="3" creationId="{8285C6B0-7E6F-A681-36CA-E1CD18E47DF1}"/>
          </ac:spMkLst>
        </pc:spChg>
        <pc:spChg chg="add del mod">
          <ac:chgData name="4 Kolben Pro Satz" userId="1798de718464f27d" providerId="LiveId" clId="{9A738D94-1B9B-47C0-BB08-8967699E3A71}" dt="2023-02-06T14:50:11.175" v="4145" actId="21"/>
          <ac:spMkLst>
            <pc:docMk/>
            <pc:sldMk cId="3463819392" sldId="332"/>
            <ac:spMk id="9" creationId="{92B80623-1EE9-3148-ABB7-BB45C756CA7B}"/>
          </ac:spMkLst>
        </pc:spChg>
        <pc:spChg chg="add mod">
          <ac:chgData name="4 Kolben Pro Satz" userId="1798de718464f27d" providerId="LiveId" clId="{9A738D94-1B9B-47C0-BB08-8967699E3A71}" dt="2023-02-06T14:50:35.504" v="4148" actId="1076"/>
          <ac:spMkLst>
            <pc:docMk/>
            <pc:sldMk cId="3463819392" sldId="332"/>
            <ac:spMk id="10" creationId="{495031FD-09AD-F5CA-66F6-7AF94BF315DA}"/>
          </ac:spMkLst>
        </pc:spChg>
        <pc:picChg chg="del">
          <ac:chgData name="4 Kolben Pro Satz" userId="1798de718464f27d" providerId="LiveId" clId="{9A738D94-1B9B-47C0-BB08-8967699E3A71}" dt="2023-02-06T14:48:50.365" v="4107" actId="478"/>
          <ac:picMkLst>
            <pc:docMk/>
            <pc:sldMk cId="3463819392" sldId="332"/>
            <ac:picMk id="6" creationId="{33B3AC2C-45F2-E568-2ED0-6C359044C925}"/>
          </ac:picMkLst>
        </pc:picChg>
        <pc:picChg chg="add mod">
          <ac:chgData name="4 Kolben Pro Satz" userId="1798de718464f27d" providerId="LiveId" clId="{9A738D94-1B9B-47C0-BB08-8967699E3A71}" dt="2023-02-06T14:49:58.324" v="4143" actId="14100"/>
          <ac:picMkLst>
            <pc:docMk/>
            <pc:sldMk cId="3463819392" sldId="332"/>
            <ac:picMk id="7" creationId="{07965415-4028-66AF-E7EE-60D5B3F7679C}"/>
          </ac:picMkLst>
        </pc:picChg>
      </pc:sldChg>
      <pc:sldChg chg="addSp modSp new mod">
        <pc:chgData name="4 Kolben Pro Satz" userId="1798de718464f27d" providerId="LiveId" clId="{9A738D94-1B9B-47C0-BB08-8967699E3A71}" dt="2023-02-06T15:59:01.859" v="4332" actId="1076"/>
        <pc:sldMkLst>
          <pc:docMk/>
          <pc:sldMk cId="2295996024" sldId="333"/>
        </pc:sldMkLst>
        <pc:spChg chg="mod">
          <ac:chgData name="4 Kolben Pro Satz" userId="1798de718464f27d" providerId="LiveId" clId="{9A738D94-1B9B-47C0-BB08-8967699E3A71}" dt="2023-02-06T15:50:29.870" v="4170" actId="20577"/>
          <ac:spMkLst>
            <pc:docMk/>
            <pc:sldMk cId="2295996024" sldId="333"/>
            <ac:spMk id="2" creationId="{A72D2B5A-D60D-FFEF-78A9-8C53DD2DC8B5}"/>
          </ac:spMkLst>
        </pc:spChg>
        <pc:spChg chg="mod">
          <ac:chgData name="4 Kolben Pro Satz" userId="1798de718464f27d" providerId="LiveId" clId="{9A738D94-1B9B-47C0-BB08-8967699E3A71}" dt="2023-02-06T15:57:19.625" v="4254" actId="1076"/>
          <ac:spMkLst>
            <pc:docMk/>
            <pc:sldMk cId="2295996024" sldId="333"/>
            <ac:spMk id="3" creationId="{B2581017-54C2-3D40-E581-479DB9FC1851}"/>
          </ac:spMkLst>
        </pc:spChg>
        <pc:spChg chg="add mod">
          <ac:chgData name="4 Kolben Pro Satz" userId="1798de718464f27d" providerId="LiveId" clId="{9A738D94-1B9B-47C0-BB08-8967699E3A71}" dt="2023-02-06T15:59:01.859" v="4332" actId="1076"/>
          <ac:spMkLst>
            <pc:docMk/>
            <pc:sldMk cId="2295996024" sldId="333"/>
            <ac:spMk id="7" creationId="{2262B737-6725-A431-1D27-CB2940333F4D}"/>
          </ac:spMkLst>
        </pc:spChg>
        <pc:picChg chg="add mod ord">
          <ac:chgData name="4 Kolben Pro Satz" userId="1798de718464f27d" providerId="LiveId" clId="{9A738D94-1B9B-47C0-BB08-8967699E3A71}" dt="2023-02-06T15:57:37.068" v="4258" actId="167"/>
          <ac:picMkLst>
            <pc:docMk/>
            <pc:sldMk cId="2295996024" sldId="333"/>
            <ac:picMk id="6" creationId="{D800924B-F51E-A34B-04C3-C77222D6E43A}"/>
          </ac:picMkLst>
        </pc:picChg>
      </pc:sldChg>
      <pc:sldChg chg="addSp delSp modSp new mod">
        <pc:chgData name="4 Kolben Pro Satz" userId="1798de718464f27d" providerId="LiveId" clId="{9A738D94-1B9B-47C0-BB08-8967699E3A71}" dt="2023-02-06T16:37:53.473" v="4478" actId="1076"/>
        <pc:sldMkLst>
          <pc:docMk/>
          <pc:sldMk cId="3535265516" sldId="334"/>
        </pc:sldMkLst>
        <pc:spChg chg="mod">
          <ac:chgData name="4 Kolben Pro Satz" userId="1798de718464f27d" providerId="LiveId" clId="{9A738D94-1B9B-47C0-BB08-8967699E3A71}" dt="2023-02-06T16:10:20.454" v="4354" actId="20577"/>
          <ac:spMkLst>
            <pc:docMk/>
            <pc:sldMk cId="3535265516" sldId="334"/>
            <ac:spMk id="2" creationId="{C3BA3686-CA89-57D5-AF35-2C5350BFC32B}"/>
          </ac:spMkLst>
        </pc:spChg>
        <pc:spChg chg="del">
          <ac:chgData name="4 Kolben Pro Satz" userId="1798de718464f27d" providerId="LiveId" clId="{9A738D94-1B9B-47C0-BB08-8967699E3A71}" dt="2023-02-06T16:15:56.846" v="4355"/>
          <ac:spMkLst>
            <pc:docMk/>
            <pc:sldMk cId="3535265516" sldId="334"/>
            <ac:spMk id="3" creationId="{CE9EA0D4-6FD7-4208-19D1-BAF2AE5D3B7D}"/>
          </ac:spMkLst>
        </pc:spChg>
        <pc:spChg chg="add mod">
          <ac:chgData name="4 Kolben Pro Satz" userId="1798de718464f27d" providerId="LiveId" clId="{9A738D94-1B9B-47C0-BB08-8967699E3A71}" dt="2023-02-06T16:33:27.990" v="4442" actId="1076"/>
          <ac:spMkLst>
            <pc:docMk/>
            <pc:sldMk cId="3535265516" sldId="334"/>
            <ac:spMk id="5" creationId="{29A121F8-A4F6-A689-4C87-10F3370D2ED6}"/>
          </ac:spMkLst>
        </pc:spChg>
        <pc:picChg chg="add del mod">
          <ac:chgData name="4 Kolben Pro Satz" userId="1798de718464f27d" providerId="LiveId" clId="{9A738D94-1B9B-47C0-BB08-8967699E3A71}" dt="2023-02-06T16:35:16.126" v="4449" actId="478"/>
          <ac:picMkLst>
            <pc:docMk/>
            <pc:sldMk cId="3535265516" sldId="334"/>
            <ac:picMk id="7" creationId="{A7123D76-10BF-5C33-54AB-1C2776778EDF}"/>
          </ac:picMkLst>
        </pc:picChg>
        <pc:picChg chg="add mod">
          <ac:chgData name="4 Kolben Pro Satz" userId="1798de718464f27d" providerId="LiveId" clId="{9A738D94-1B9B-47C0-BB08-8967699E3A71}" dt="2023-02-06T16:37:53.473" v="4478" actId="1076"/>
          <ac:picMkLst>
            <pc:docMk/>
            <pc:sldMk cId="3535265516" sldId="334"/>
            <ac:picMk id="9" creationId="{89636CEA-3297-3D06-9112-338A8FA4EDED}"/>
          </ac:picMkLst>
        </pc:picChg>
      </pc:sldChg>
      <pc:sldChg chg="addSp delSp modSp new mod">
        <pc:chgData name="4 Kolben Pro Satz" userId="1798de718464f27d" providerId="LiveId" clId="{9A738D94-1B9B-47C0-BB08-8967699E3A71}" dt="2023-02-06T16:39:44.194" v="4570" actId="1076"/>
        <pc:sldMkLst>
          <pc:docMk/>
          <pc:sldMk cId="3687792092" sldId="335"/>
        </pc:sldMkLst>
        <pc:spChg chg="mod">
          <ac:chgData name="4 Kolben Pro Satz" userId="1798de718464f27d" providerId="LiveId" clId="{9A738D94-1B9B-47C0-BB08-8967699E3A71}" dt="2023-02-06T16:37:32.343" v="4473" actId="20577"/>
          <ac:spMkLst>
            <pc:docMk/>
            <pc:sldMk cId="3687792092" sldId="335"/>
            <ac:spMk id="2" creationId="{B507C20F-9ED9-D2E5-C050-85D07CD10038}"/>
          </ac:spMkLst>
        </pc:spChg>
        <pc:spChg chg="del">
          <ac:chgData name="4 Kolben Pro Satz" userId="1798de718464f27d" providerId="LiveId" clId="{9A738D94-1B9B-47C0-BB08-8967699E3A71}" dt="2023-02-06T16:37:21.184" v="4452" actId="931"/>
          <ac:spMkLst>
            <pc:docMk/>
            <pc:sldMk cId="3687792092" sldId="335"/>
            <ac:spMk id="3" creationId="{1C014261-3445-BE6B-E2BE-5EFD94714C19}"/>
          </ac:spMkLst>
        </pc:spChg>
        <pc:spChg chg="add mod">
          <ac:chgData name="4 Kolben Pro Satz" userId="1798de718464f27d" providerId="LiveId" clId="{9A738D94-1B9B-47C0-BB08-8967699E3A71}" dt="2023-02-06T16:39:44.194" v="4570" actId="1076"/>
          <ac:spMkLst>
            <pc:docMk/>
            <pc:sldMk cId="3687792092" sldId="335"/>
            <ac:spMk id="7" creationId="{AE944B7A-4376-DEFF-0F6E-5EA71B49F87F}"/>
          </ac:spMkLst>
        </pc:spChg>
        <pc:picChg chg="add mod">
          <ac:chgData name="4 Kolben Pro Satz" userId="1798de718464f27d" providerId="LiveId" clId="{9A738D94-1B9B-47C0-BB08-8967699E3A71}" dt="2023-02-06T16:38:33.086" v="4481" actId="14100"/>
          <ac:picMkLst>
            <pc:docMk/>
            <pc:sldMk cId="3687792092" sldId="335"/>
            <ac:picMk id="6" creationId="{47A8A379-2D06-E577-B539-BB79DFF2F669}"/>
          </ac:picMkLst>
        </pc:picChg>
      </pc:sldChg>
      <pc:sldChg chg="addSp delSp modSp new mod">
        <pc:chgData name="4 Kolben Pro Satz" userId="1798de718464f27d" providerId="LiveId" clId="{9A738D94-1B9B-47C0-BB08-8967699E3A71}" dt="2023-02-06T16:56:49.798" v="4667" actId="1076"/>
        <pc:sldMkLst>
          <pc:docMk/>
          <pc:sldMk cId="2320640859" sldId="336"/>
        </pc:sldMkLst>
        <pc:spChg chg="mod">
          <ac:chgData name="4 Kolben Pro Satz" userId="1798de718464f27d" providerId="LiveId" clId="{9A738D94-1B9B-47C0-BB08-8967699E3A71}" dt="2023-02-06T16:54:27.575" v="4592" actId="20577"/>
          <ac:spMkLst>
            <pc:docMk/>
            <pc:sldMk cId="2320640859" sldId="336"/>
            <ac:spMk id="2" creationId="{33F8D105-430F-0B0A-653C-12C946ECC9F9}"/>
          </ac:spMkLst>
        </pc:spChg>
        <pc:spChg chg="del">
          <ac:chgData name="4 Kolben Pro Satz" userId="1798de718464f27d" providerId="LiveId" clId="{9A738D94-1B9B-47C0-BB08-8967699E3A71}" dt="2023-02-06T16:54:58.167" v="4593" actId="931"/>
          <ac:spMkLst>
            <pc:docMk/>
            <pc:sldMk cId="2320640859" sldId="336"/>
            <ac:spMk id="3" creationId="{F61F8966-BAA5-3F3A-1B41-8B957BF741E0}"/>
          </ac:spMkLst>
        </pc:spChg>
        <pc:spChg chg="add mod">
          <ac:chgData name="4 Kolben Pro Satz" userId="1798de718464f27d" providerId="LiveId" clId="{9A738D94-1B9B-47C0-BB08-8967699E3A71}" dt="2023-02-06T16:56:49.798" v="4667" actId="1076"/>
          <ac:spMkLst>
            <pc:docMk/>
            <pc:sldMk cId="2320640859" sldId="336"/>
            <ac:spMk id="7" creationId="{D94DDDDF-912E-CF75-6B82-5D46C83417D8}"/>
          </ac:spMkLst>
        </pc:spChg>
        <pc:picChg chg="add mod">
          <ac:chgData name="4 Kolben Pro Satz" userId="1798de718464f27d" providerId="LiveId" clId="{9A738D94-1B9B-47C0-BB08-8967699E3A71}" dt="2023-02-06T16:55:05.359" v="4595" actId="14100"/>
          <ac:picMkLst>
            <pc:docMk/>
            <pc:sldMk cId="2320640859" sldId="336"/>
            <ac:picMk id="6" creationId="{64409B34-9152-5472-80ED-A3B030AE72BA}"/>
          </ac:picMkLst>
        </pc:picChg>
      </pc:sldChg>
      <pc:sldChg chg="add">
        <pc:chgData name="4 Kolben Pro Satz" userId="1798de718464f27d" providerId="LiveId" clId="{9A738D94-1B9B-47C0-BB08-8967699E3A71}" dt="2023-02-06T16:57:56.261" v="4675"/>
        <pc:sldMkLst>
          <pc:docMk/>
          <pc:sldMk cId="1916040261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Frequencies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amplitudes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tidal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still visible</a:t>
            </a:r>
          </a:p>
          <a:p>
            <a:pPr marL="171450" indent="-171450">
              <a:buFontTx/>
              <a:buChar char="-"/>
            </a:pPr>
            <a:r>
              <a:rPr lang="de-DE" dirty="0"/>
              <a:t>Load </a:t>
            </a:r>
            <a:r>
              <a:rPr lang="de-DE" dirty="0" err="1"/>
              <a:t>tides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removed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,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6577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Inverse </a:t>
            </a:r>
            <a:r>
              <a:rPr lang="de-DE" dirty="0" err="1"/>
              <a:t>Depiction</a:t>
            </a:r>
            <a:r>
              <a:rPr lang="de-DE" dirty="0"/>
              <a:t>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31074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2049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Mention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67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41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34ED7-CB53-EF57-0B0D-61AABACA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A8A03BE-55F5-74DB-A627-2E5039118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8440B-11A6-571F-68E6-8B279F89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5CD167-85A2-E654-5279-7C32A7E6BF93}"/>
              </a:ext>
            </a:extLst>
          </p:cNvPr>
          <p:cNvSpPr txBox="1"/>
          <p:nvPr/>
        </p:nvSpPr>
        <p:spPr>
          <a:xfrm flipH="1">
            <a:off x="1288341" y="6076890"/>
            <a:ext cx="6723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Fig.16: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58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5A83938-C595-08BF-30E8-F82667B6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800" cy="52056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17: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1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4BA1C-6346-71CD-5F93-4C74148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F0E8-16CD-C680-EF95-1525794B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F766E09-5062-22EF-2346-D12377EA6408}"/>
              </a:ext>
            </a:extLst>
          </p:cNvPr>
          <p:cNvSpPr txBox="1"/>
          <p:nvPr/>
        </p:nvSpPr>
        <p:spPr>
          <a:xfrm>
            <a:off x="655348" y="609600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18: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D6C6E0-F604-27B4-DE17-972E371B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28000"/>
            <a:ext cx="6940376" cy="52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20F6C-FDCA-FE30-7440-A586673E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E2F9CE-08B5-6249-810D-8E8280FCE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6784" cy="52925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65D62-3473-06FE-01A7-54AB5873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8766F2-FCC9-E5E6-3E79-4B62F916D327}"/>
              </a:ext>
            </a:extLst>
          </p:cNvPr>
          <p:cNvSpPr txBox="1"/>
          <p:nvPr/>
        </p:nvSpPr>
        <p:spPr>
          <a:xfrm>
            <a:off x="894688" y="6021288"/>
            <a:ext cx="6594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gaps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filled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DA4CD-759D-BD9E-4939-407798A2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190BB6D-3DF4-6E04-688B-F14C0BFFD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" y="836712"/>
            <a:ext cx="5396483" cy="6192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5C724-25AC-CCB3-4190-8AA2398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E9634AF-6B51-FCCA-7E20-AF6F8D5AC5C1}"/>
              </a:ext>
            </a:extLst>
          </p:cNvPr>
          <p:cNvSpPr txBox="1"/>
          <p:nvPr/>
        </p:nvSpPr>
        <p:spPr>
          <a:xfrm flipH="1">
            <a:off x="6315317" y="4924961"/>
            <a:ext cx="2839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21: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4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6828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22: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DD204-419D-5555-6DB7-45547052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8856822-9805-D10E-2CD4-F3F0BA4D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C9582-06C8-0DF8-B5A0-9E5BEC86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F784E4-1889-444B-B9D2-6A3E6F035700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23: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7DE38-8FA9-1E4D-BDC9-BEDE67ED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6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5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C0724-22E5-38C8-D360-F6D467D4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factor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B1EC33-F508-FE0F-156F-0F42D638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90CC6-2391-A0C1-9FCB-BD17B24C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8A3D01-806E-C100-DABD-4BC02C1367CE}"/>
              </a:ext>
            </a:extLst>
          </p:cNvPr>
          <p:cNvSpPr txBox="1"/>
          <p:nvPr/>
        </p:nvSpPr>
        <p:spPr>
          <a:xfrm flipH="1">
            <a:off x="736948" y="606126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25: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drift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9A213D-8671-9787-6839-D4EE8731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907200"/>
            <a:ext cx="6912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9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4411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F9007-4FFE-6F6B-8FA9-05AF9620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5130322-3A24-EA56-86A5-CE6B393E6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13" y="908720"/>
            <a:ext cx="7119573" cy="53396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991814-CF92-8F4D-DA91-0660DCEF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D508E5-B5DC-AFED-BCFA-CBF36859AEE9}"/>
              </a:ext>
            </a:extLst>
          </p:cNvPr>
          <p:cNvSpPr txBox="1"/>
          <p:nvPr/>
        </p:nvSpPr>
        <p:spPr>
          <a:xfrm>
            <a:off x="675972" y="6013342"/>
            <a:ext cx="6266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26: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residuals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8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F3CBA-A447-9633-1B5A-8D543237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C8BDD7-3040-989B-6F14-4AC1A283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6172200"/>
            <a:ext cx="7772400" cy="457200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0.966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half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= 1.933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cpd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ECB758-3366-A2AF-D18D-AEB7E46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36</a:t>
            </a:fld>
            <a:endParaRPr lang="de-DE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8135F0-CC54-22B5-9964-CB70E4EC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86150"/>
            <a:ext cx="6649768" cy="498732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A10096-DE11-B091-1B05-09C7DA2A4E8D}"/>
              </a:ext>
            </a:extLst>
          </p:cNvPr>
          <p:cNvSpPr txBox="1"/>
          <p:nvPr/>
        </p:nvSpPr>
        <p:spPr>
          <a:xfrm flipH="1">
            <a:off x="6948264" y="4122286"/>
            <a:ext cx="21957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biggest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peaks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marked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33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7F3F1-E1B8-5D09-871F-B5A0EFE2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5AA8700-FDE4-A174-75DF-9E41D3E16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980728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5AB9D4-BB32-7096-FCB3-45C5D10A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7917EA-8DC7-4CF2-686D-F0728C92F5D9}"/>
              </a:ext>
            </a:extLst>
          </p:cNvPr>
          <p:cNvSpPr txBox="1"/>
          <p:nvPr/>
        </p:nvSpPr>
        <p:spPr>
          <a:xfrm>
            <a:off x="539552" y="6248400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597947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00924B-F51E-A34B-04C3-C77222D6E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9" y="844538"/>
            <a:ext cx="6806263" cy="51046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2D2B5A-D60D-FFEF-78A9-8C53DD2D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581017-54C2-3D40-E581-479DB9FC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0" y="5775176"/>
            <a:ext cx="7772400" cy="854224"/>
          </a:xfrm>
        </p:spPr>
        <p:txBody>
          <a:bodyPr/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Eliminated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: 354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1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, ½ lunar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D3376-13EA-8DCC-1223-335045F7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62B737-6725-A431-1D27-CB2940333F4D}"/>
              </a:ext>
            </a:extLst>
          </p:cNvPr>
          <p:cNvSpPr txBox="1"/>
          <p:nvPr/>
        </p:nvSpPr>
        <p:spPr>
          <a:xfrm flipH="1">
            <a:off x="6948264" y="3995722"/>
            <a:ext cx="233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99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A3686-CA89-57D5-AF35-2C5350BF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40669A-92C2-CE86-678B-79368309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39</a:t>
            </a:fld>
            <a:endParaRPr lang="de-DE" alt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9A121F8-A4F6-A689-4C87-10F3370D2E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 flipH="1">
            <a:off x="539552" y="6087537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Fitted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Oscillations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636CEA-3297-3D06-9112-338A8FA4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3" y="842152"/>
            <a:ext cx="7096137" cy="53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7C20F-9ED9-D2E5-C050-85D07CD1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8A379-2D06-E577-B539-BB79DFF2F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897006"/>
            <a:ext cx="6627192" cy="49703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752877-2D88-9712-079E-B7DB6B82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4B7A-4376-DEFF-0F6E-5EA71B49F87F}"/>
              </a:ext>
            </a:extLst>
          </p:cNvPr>
          <p:cNvSpPr txBox="1"/>
          <p:nvPr/>
        </p:nvSpPr>
        <p:spPr>
          <a:xfrm flipH="1">
            <a:off x="971600" y="5867400"/>
            <a:ext cx="5882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92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8D105-430F-0B0A-653C-12C946EC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409B34-9152-5472-80ED-A3B030AE7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2FE0C-904E-F5BA-F79A-5CB2287D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4DDDDF-912E-CF75-6B82-5D46C83417D8}"/>
              </a:ext>
            </a:extLst>
          </p:cNvPr>
          <p:cNvSpPr txBox="1"/>
          <p:nvPr/>
        </p:nvSpPr>
        <p:spPr>
          <a:xfrm>
            <a:off x="899592" y="6045999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PSDs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40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16040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3B3AC2C-45F2-E568-2ED0-6C359044C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30A936-084E-5037-92C9-7E28D35B9799}"/>
              </a:ext>
            </a:extLst>
          </p:cNvPr>
          <p:cNvSpPr txBox="1"/>
          <p:nvPr/>
        </p:nvSpPr>
        <p:spPr>
          <a:xfrm>
            <a:off x="1115616" y="59977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27: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66561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83E6B-3926-62AD-D251-2D1F033F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slides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9130CC-A8C2-EA38-E8E0-118466F6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44</a:t>
            </a:fld>
            <a:endParaRPr lang="de-DE" alt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7965415-4028-66AF-E7EE-60D5B3F76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8720"/>
            <a:ext cx="6528725" cy="4896544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95031FD-09AD-F5CA-66F6-7AF94BF315DA}"/>
              </a:ext>
            </a:extLst>
          </p:cNvPr>
          <p:cNvSpPr txBox="1"/>
          <p:nvPr/>
        </p:nvSpPr>
        <p:spPr>
          <a:xfrm>
            <a:off x="467544" y="6048345"/>
            <a:ext cx="5256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Lomb-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scargle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6381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859</Words>
  <Application>Microsoft Office PowerPoint</Application>
  <PresentationFormat>Bildschirmpräsentation (4:3)</PresentationFormat>
  <Paragraphs>171</Paragraphs>
  <Slides>44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pressure</vt:lpstr>
      <vt:lpstr>Atmospheric factor</vt:lpstr>
      <vt:lpstr>Atmospheric factor</vt:lpstr>
      <vt:lpstr>Atmospheric factor</vt:lpstr>
      <vt:lpstr>Atmospheric factor</vt:lpstr>
      <vt:lpstr>Atmospheric factor</vt:lpstr>
      <vt:lpstr>Remaining frequencies</vt:lpstr>
      <vt:lpstr>Remaining frequencies</vt:lpstr>
      <vt:lpstr>Remaining frequencies</vt:lpstr>
      <vt:lpstr>Remaining frequencies</vt:lpstr>
      <vt:lpstr>Remaining frequencies</vt:lpstr>
      <vt:lpstr>Remaining frequencies</vt:lpstr>
      <vt:lpstr>Remaining frequencies</vt:lpstr>
      <vt:lpstr>Remaining frequencies</vt:lpstr>
      <vt:lpstr>Remaining frequencies</vt:lpstr>
      <vt:lpstr>Additional slides</vt:lpstr>
      <vt:lpstr>Additional slides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2023-02-06T16:59:52Z</dcterms:modified>
</cp:coreProperties>
</file>